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4"/>
  </p:notesMasterIdLst>
  <p:sldIdLst>
    <p:sldId id="256" r:id="rId6"/>
    <p:sldId id="486" r:id="rId7"/>
    <p:sldId id="489" r:id="rId8"/>
    <p:sldId id="497" r:id="rId9"/>
    <p:sldId id="501" r:id="rId10"/>
    <p:sldId id="500" r:id="rId11"/>
    <p:sldId id="502" r:id="rId12"/>
    <p:sldId id="503" r:id="rId13"/>
    <p:sldId id="504" r:id="rId14"/>
    <p:sldId id="487" r:id="rId15"/>
    <p:sldId id="499" r:id="rId16"/>
    <p:sldId id="513" r:id="rId17"/>
    <p:sldId id="490" r:id="rId18"/>
    <p:sldId id="505" r:id="rId19"/>
    <p:sldId id="506" r:id="rId20"/>
    <p:sldId id="496" r:id="rId21"/>
    <p:sldId id="507" r:id="rId22"/>
    <p:sldId id="508" r:id="rId23"/>
    <p:sldId id="510" r:id="rId24"/>
    <p:sldId id="509" r:id="rId25"/>
    <p:sldId id="511" r:id="rId26"/>
    <p:sldId id="512" r:id="rId27"/>
    <p:sldId id="306" r:id="rId28"/>
    <p:sldId id="493" r:id="rId29"/>
    <p:sldId id="468" r:id="rId30"/>
    <p:sldId id="300" r:id="rId31"/>
    <p:sldId id="494" r:id="rId32"/>
    <p:sldId id="495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42F"/>
    <a:srgbClr val="02394A"/>
    <a:srgbClr val="AA9767"/>
    <a:srgbClr val="6E973A"/>
    <a:srgbClr val="479CA1"/>
    <a:srgbClr val="C59034"/>
    <a:srgbClr val="8E4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688" autoAdjust="0"/>
  </p:normalViewPr>
  <p:slideViewPr>
    <p:cSldViewPr snapToGrid="0" snapToObjects="1">
      <p:cViewPr varScale="1">
        <p:scale>
          <a:sx n="150" d="100"/>
          <a:sy n="150" d="100"/>
        </p:scale>
        <p:origin x="322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Huntsinger" userId="9d6f27c0-6115-4c02-beec-87863a6761e5" providerId="ADAL" clId="{90540B59-B4A1-4404-81FA-5FC19D197143}"/>
    <pc:docChg chg="undo custSel addSld delSld modSld sldOrd">
      <pc:chgData name="Todd Huntsinger" userId="9d6f27c0-6115-4c02-beec-87863a6761e5" providerId="ADAL" clId="{90540B59-B4A1-4404-81FA-5FC19D197143}" dt="2025-06-12T22:20:05.109" v="4570" actId="22"/>
      <pc:docMkLst>
        <pc:docMk/>
      </pc:docMkLst>
      <pc:sldChg chg="modSp mod">
        <pc:chgData name="Todd Huntsinger" userId="9d6f27c0-6115-4c02-beec-87863a6761e5" providerId="ADAL" clId="{90540B59-B4A1-4404-81FA-5FC19D197143}" dt="2025-06-08T23:22:07.598" v="2360" actId="20577"/>
        <pc:sldMkLst>
          <pc:docMk/>
          <pc:sldMk cId="3665225476" sldId="256"/>
        </pc:sldMkLst>
        <pc:spChg chg="mod">
          <ac:chgData name="Todd Huntsinger" userId="9d6f27c0-6115-4c02-beec-87863a6761e5" providerId="ADAL" clId="{90540B59-B4A1-4404-81FA-5FC19D197143}" dt="2025-06-08T23:22:07.598" v="2360" actId="20577"/>
          <ac:spMkLst>
            <pc:docMk/>
            <pc:sldMk cId="3665225476" sldId="256"/>
            <ac:spMk id="7" creationId="{A64B8512-D5DB-6048-8CDB-CBBF33A0584C}"/>
          </ac:spMkLst>
        </pc:spChg>
      </pc:sldChg>
      <pc:sldChg chg="addSp modSp add mod ord">
        <pc:chgData name="Todd Huntsinger" userId="9d6f27c0-6115-4c02-beec-87863a6761e5" providerId="ADAL" clId="{90540B59-B4A1-4404-81FA-5FC19D197143}" dt="2025-06-12T16:25:33.254" v="4446" actId="20577"/>
        <pc:sldMkLst>
          <pc:docMk/>
          <pc:sldMk cId="3133502543" sldId="306"/>
        </pc:sldMkLst>
        <pc:spChg chg="add mod">
          <ac:chgData name="Todd Huntsinger" userId="9d6f27c0-6115-4c02-beec-87863a6761e5" providerId="ADAL" clId="{90540B59-B4A1-4404-81FA-5FC19D197143}" dt="2025-06-08T22:17:17.430" v="1531" actId="6549"/>
          <ac:spMkLst>
            <pc:docMk/>
            <pc:sldMk cId="3133502543" sldId="306"/>
            <ac:spMk id="3" creationId="{EFA15A5E-E64B-266F-EF22-F720D28CF552}"/>
          </ac:spMkLst>
        </pc:spChg>
        <pc:spChg chg="mod">
          <ac:chgData name="Todd Huntsinger" userId="9d6f27c0-6115-4c02-beec-87863a6761e5" providerId="ADAL" clId="{90540B59-B4A1-4404-81FA-5FC19D197143}" dt="2025-06-08T22:08:08.785" v="1101"/>
          <ac:spMkLst>
            <pc:docMk/>
            <pc:sldMk cId="3133502543" sldId="306"/>
            <ac:spMk id="7" creationId="{A64B8512-D5DB-6048-8CDB-CBBF33A0584C}"/>
          </ac:spMkLst>
        </pc:spChg>
        <pc:graphicFrameChg chg="mod modGraphic">
          <ac:chgData name="Todd Huntsinger" userId="9d6f27c0-6115-4c02-beec-87863a6761e5" providerId="ADAL" clId="{90540B59-B4A1-4404-81FA-5FC19D197143}" dt="2025-06-12T16:25:33.254" v="4446" actId="20577"/>
          <ac:graphicFrameMkLst>
            <pc:docMk/>
            <pc:sldMk cId="3133502543" sldId="306"/>
            <ac:graphicFrameMk id="14" creationId="{708B9633-A99A-2DAB-48A9-7F6BC0839201}"/>
          </ac:graphicFrameMkLst>
        </pc:graphicFrameChg>
      </pc:sldChg>
      <pc:sldChg chg="del">
        <pc:chgData name="Todd Huntsinger" userId="9d6f27c0-6115-4c02-beec-87863a6761e5" providerId="ADAL" clId="{90540B59-B4A1-4404-81FA-5FC19D197143}" dt="2025-06-12T16:57:28.666" v="4557" actId="47"/>
        <pc:sldMkLst>
          <pc:docMk/>
          <pc:sldMk cId="1312041298" sldId="455"/>
        </pc:sldMkLst>
      </pc:sldChg>
      <pc:sldChg chg="modSp mod ord">
        <pc:chgData name="Todd Huntsinger" userId="9d6f27c0-6115-4c02-beec-87863a6761e5" providerId="ADAL" clId="{90540B59-B4A1-4404-81FA-5FC19D197143}" dt="2025-06-10T23:53:19.971" v="3373"/>
        <pc:sldMkLst>
          <pc:docMk/>
          <pc:sldMk cId="1122622459" sldId="468"/>
        </pc:sldMkLst>
        <pc:graphicFrameChg chg="modGraphic">
          <ac:chgData name="Todd Huntsinger" userId="9d6f27c0-6115-4c02-beec-87863a6761e5" providerId="ADAL" clId="{90540B59-B4A1-4404-81FA-5FC19D197143}" dt="2025-06-08T22:28:16.367" v="1848" actId="20577"/>
          <ac:graphicFrameMkLst>
            <pc:docMk/>
            <pc:sldMk cId="1122622459" sldId="468"/>
            <ac:graphicFrameMk id="4" creationId="{F909E515-A6EC-B85D-ABB5-316089F314BD}"/>
          </ac:graphicFrameMkLst>
        </pc:graphicFrameChg>
      </pc:sldChg>
      <pc:sldChg chg="modSp mod">
        <pc:chgData name="Todd Huntsinger" userId="9d6f27c0-6115-4c02-beec-87863a6761e5" providerId="ADAL" clId="{90540B59-B4A1-4404-81FA-5FC19D197143}" dt="2025-06-10T22:59:23.596" v="2665" actId="14100"/>
        <pc:sldMkLst>
          <pc:docMk/>
          <pc:sldMk cId="578617139" sldId="486"/>
        </pc:sldMkLst>
        <pc:spChg chg="mod">
          <ac:chgData name="Todd Huntsinger" userId="9d6f27c0-6115-4c02-beec-87863a6761e5" providerId="ADAL" clId="{90540B59-B4A1-4404-81FA-5FC19D197143}" dt="2025-06-08T21:59:51.845" v="827" actId="20577"/>
          <ac:spMkLst>
            <pc:docMk/>
            <pc:sldMk cId="578617139" sldId="486"/>
            <ac:spMk id="7" creationId="{A64B8512-D5DB-6048-8CDB-CBBF33A0584C}"/>
          </ac:spMkLst>
        </pc:spChg>
        <pc:spChg chg="mod">
          <ac:chgData name="Todd Huntsinger" userId="9d6f27c0-6115-4c02-beec-87863a6761e5" providerId="ADAL" clId="{90540B59-B4A1-4404-81FA-5FC19D197143}" dt="2025-06-10T22:59:23.596" v="2665" actId="14100"/>
          <ac:spMkLst>
            <pc:docMk/>
            <pc:sldMk cId="578617139" sldId="486"/>
            <ac:spMk id="10" creationId="{801BEAB2-1A53-472D-8AC6-93E5E5C9BB99}"/>
          </ac:spMkLst>
        </pc:spChg>
      </pc:sldChg>
      <pc:sldChg chg="modSp mod ord">
        <pc:chgData name="Todd Huntsinger" userId="9d6f27c0-6115-4c02-beec-87863a6761e5" providerId="ADAL" clId="{90540B59-B4A1-4404-81FA-5FC19D197143}" dt="2025-06-11T13:23:53.385" v="3454" actId="20577"/>
        <pc:sldMkLst>
          <pc:docMk/>
          <pc:sldMk cId="789559172" sldId="487"/>
        </pc:sldMkLst>
        <pc:spChg chg="mod">
          <ac:chgData name="Todd Huntsinger" userId="9d6f27c0-6115-4c02-beec-87863a6761e5" providerId="ADAL" clId="{90540B59-B4A1-4404-81FA-5FC19D197143}" dt="2025-06-11T13:23:53.385" v="3454" actId="20577"/>
          <ac:spMkLst>
            <pc:docMk/>
            <pc:sldMk cId="789559172" sldId="487"/>
            <ac:spMk id="7" creationId="{188F4A2C-E68A-0E22-2F50-7E226F4693B6}"/>
          </ac:spMkLst>
        </pc:spChg>
        <pc:spChg chg="mod">
          <ac:chgData name="Todd Huntsinger" userId="9d6f27c0-6115-4c02-beec-87863a6761e5" providerId="ADAL" clId="{90540B59-B4A1-4404-81FA-5FC19D197143}" dt="2025-06-10T23:46:33.317" v="3078" actId="20577"/>
          <ac:spMkLst>
            <pc:docMk/>
            <pc:sldMk cId="789559172" sldId="487"/>
            <ac:spMk id="10" creationId="{58362C98-5435-A793-CC81-5CF121CA0506}"/>
          </ac:spMkLst>
        </pc:spChg>
      </pc:sldChg>
      <pc:sldChg chg="del">
        <pc:chgData name="Todd Huntsinger" userId="9d6f27c0-6115-4c02-beec-87863a6761e5" providerId="ADAL" clId="{90540B59-B4A1-4404-81FA-5FC19D197143}" dt="2025-06-08T22:07:18.384" v="1085" actId="47"/>
        <pc:sldMkLst>
          <pc:docMk/>
          <pc:sldMk cId="3848097632" sldId="488"/>
        </pc:sldMkLst>
      </pc:sldChg>
      <pc:sldChg chg="modSp mod">
        <pc:chgData name="Todd Huntsinger" userId="9d6f27c0-6115-4c02-beec-87863a6761e5" providerId="ADAL" clId="{90540B59-B4A1-4404-81FA-5FC19D197143}" dt="2025-06-10T22:59:37.071" v="2667" actId="14100"/>
        <pc:sldMkLst>
          <pc:docMk/>
          <pc:sldMk cId="4234776711" sldId="489"/>
        </pc:sldMkLst>
        <pc:spChg chg="mod">
          <ac:chgData name="Todd Huntsinger" userId="9d6f27c0-6115-4c02-beec-87863a6761e5" providerId="ADAL" clId="{90540B59-B4A1-4404-81FA-5FC19D197143}" dt="2025-06-08T22:00:20.933" v="881" actId="20577"/>
          <ac:spMkLst>
            <pc:docMk/>
            <pc:sldMk cId="4234776711" sldId="489"/>
            <ac:spMk id="7" creationId="{CF011B19-D2FE-F8F1-3CD5-D0E9F1A9E27A}"/>
          </ac:spMkLst>
        </pc:spChg>
        <pc:spChg chg="mod">
          <ac:chgData name="Todd Huntsinger" userId="9d6f27c0-6115-4c02-beec-87863a6761e5" providerId="ADAL" clId="{90540B59-B4A1-4404-81FA-5FC19D197143}" dt="2025-06-10T22:59:37.071" v="2667" actId="14100"/>
          <ac:spMkLst>
            <pc:docMk/>
            <pc:sldMk cId="4234776711" sldId="489"/>
            <ac:spMk id="10" creationId="{003B585E-AD94-E0D7-75CA-2EAA352F8776}"/>
          </ac:spMkLst>
        </pc:spChg>
      </pc:sldChg>
      <pc:sldChg chg="modSp mod ord">
        <pc:chgData name="Todd Huntsinger" userId="9d6f27c0-6115-4c02-beec-87863a6761e5" providerId="ADAL" clId="{90540B59-B4A1-4404-81FA-5FC19D197143}" dt="2025-06-10T23:50:32.351" v="3337" actId="1076"/>
        <pc:sldMkLst>
          <pc:docMk/>
          <pc:sldMk cId="278373563" sldId="490"/>
        </pc:sldMkLst>
        <pc:spChg chg="mod">
          <ac:chgData name="Todd Huntsinger" userId="9d6f27c0-6115-4c02-beec-87863a6761e5" providerId="ADAL" clId="{90540B59-B4A1-4404-81FA-5FC19D197143}" dt="2025-06-08T22:01:09.910" v="949" actId="20577"/>
          <ac:spMkLst>
            <pc:docMk/>
            <pc:sldMk cId="278373563" sldId="490"/>
            <ac:spMk id="7" creationId="{97BB36FB-B4A3-62E3-2FCC-A49169D06DB7}"/>
          </ac:spMkLst>
        </pc:spChg>
        <pc:spChg chg="mod">
          <ac:chgData name="Todd Huntsinger" userId="9d6f27c0-6115-4c02-beec-87863a6761e5" providerId="ADAL" clId="{90540B59-B4A1-4404-81FA-5FC19D197143}" dt="2025-06-10T23:50:32.351" v="3337" actId="1076"/>
          <ac:spMkLst>
            <pc:docMk/>
            <pc:sldMk cId="278373563" sldId="490"/>
            <ac:spMk id="10" creationId="{E7E6EBD6-D4CF-65C8-54C4-135D5B2FDFAA}"/>
          </ac:spMkLst>
        </pc:spChg>
      </pc:sldChg>
      <pc:sldChg chg="del">
        <pc:chgData name="Todd Huntsinger" userId="9d6f27c0-6115-4c02-beec-87863a6761e5" providerId="ADAL" clId="{90540B59-B4A1-4404-81FA-5FC19D197143}" dt="2025-06-08T23:21:55.444" v="2358" actId="47"/>
        <pc:sldMkLst>
          <pc:docMk/>
          <pc:sldMk cId="4050390864" sldId="491"/>
        </pc:sldMkLst>
      </pc:sldChg>
      <pc:sldChg chg="del">
        <pc:chgData name="Todd Huntsinger" userId="9d6f27c0-6115-4c02-beec-87863a6761e5" providerId="ADAL" clId="{90540B59-B4A1-4404-81FA-5FC19D197143}" dt="2025-06-08T23:21:44.968" v="2357" actId="47"/>
        <pc:sldMkLst>
          <pc:docMk/>
          <pc:sldMk cId="309015430" sldId="492"/>
        </pc:sldMkLst>
      </pc:sldChg>
      <pc:sldChg chg="modSp add mod">
        <pc:chgData name="Todd Huntsinger" userId="9d6f27c0-6115-4c02-beec-87863a6761e5" providerId="ADAL" clId="{90540B59-B4A1-4404-81FA-5FC19D197143}" dt="2025-06-12T16:32:44.196" v="4482" actId="20577"/>
        <pc:sldMkLst>
          <pc:docMk/>
          <pc:sldMk cId="401422820" sldId="493"/>
        </pc:sldMkLst>
        <pc:spChg chg="mod">
          <ac:chgData name="Todd Huntsinger" userId="9d6f27c0-6115-4c02-beec-87863a6761e5" providerId="ADAL" clId="{90540B59-B4A1-4404-81FA-5FC19D197143}" dt="2025-06-08T22:17:51.266" v="1550" actId="20577"/>
          <ac:spMkLst>
            <pc:docMk/>
            <pc:sldMk cId="401422820" sldId="493"/>
            <ac:spMk id="7" creationId="{6B2D53D4-9A11-4381-855D-5E96E90A0CDA}"/>
          </ac:spMkLst>
        </pc:spChg>
        <pc:graphicFrameChg chg="mod modGraphic">
          <ac:chgData name="Todd Huntsinger" userId="9d6f27c0-6115-4c02-beec-87863a6761e5" providerId="ADAL" clId="{90540B59-B4A1-4404-81FA-5FC19D197143}" dt="2025-06-12T16:32:44.196" v="4482" actId="20577"/>
          <ac:graphicFrameMkLst>
            <pc:docMk/>
            <pc:sldMk cId="401422820" sldId="493"/>
            <ac:graphicFrameMk id="14" creationId="{6D32D778-0D22-ADC2-D6C0-B92D97050F7C}"/>
          </ac:graphicFrameMkLst>
        </pc:graphicFrameChg>
      </pc:sldChg>
      <pc:sldChg chg="modSp add mod ord">
        <pc:chgData name="Todd Huntsinger" userId="9d6f27c0-6115-4c02-beec-87863a6761e5" providerId="ADAL" clId="{90540B59-B4A1-4404-81FA-5FC19D197143}" dt="2025-06-12T20:52:36.875" v="4563"/>
        <pc:sldMkLst>
          <pc:docMk/>
          <pc:sldMk cId="1001927853" sldId="494"/>
        </pc:sldMkLst>
        <pc:spChg chg="mod">
          <ac:chgData name="Todd Huntsinger" userId="9d6f27c0-6115-4c02-beec-87863a6761e5" providerId="ADAL" clId="{90540B59-B4A1-4404-81FA-5FC19D197143}" dt="2025-06-08T22:48:48.013" v="2208" actId="20577"/>
          <ac:spMkLst>
            <pc:docMk/>
            <pc:sldMk cId="1001927853" sldId="494"/>
            <ac:spMk id="3" creationId="{76287FA0-7779-272D-61D7-6211BE89F2C2}"/>
          </ac:spMkLst>
        </pc:spChg>
        <pc:spChg chg="mod">
          <ac:chgData name="Todd Huntsinger" userId="9d6f27c0-6115-4c02-beec-87863a6761e5" providerId="ADAL" clId="{90540B59-B4A1-4404-81FA-5FC19D197143}" dt="2025-06-08T22:41:31.002" v="1911" actId="20577"/>
          <ac:spMkLst>
            <pc:docMk/>
            <pc:sldMk cId="1001927853" sldId="494"/>
            <ac:spMk id="7" creationId="{7597BF44-867D-9F84-E134-89DBD31F7160}"/>
          </ac:spMkLst>
        </pc:spChg>
        <pc:graphicFrameChg chg="mod modGraphic">
          <ac:chgData name="Todd Huntsinger" userId="9d6f27c0-6115-4c02-beec-87863a6761e5" providerId="ADAL" clId="{90540B59-B4A1-4404-81FA-5FC19D197143}" dt="2025-06-08T22:48:26.409" v="2184" actId="1076"/>
          <ac:graphicFrameMkLst>
            <pc:docMk/>
            <pc:sldMk cId="1001927853" sldId="494"/>
            <ac:graphicFrameMk id="14" creationId="{AD3D6422-098A-1B9D-F993-2B56D99D5943}"/>
          </ac:graphicFrameMkLst>
        </pc:graphicFrameChg>
      </pc:sldChg>
      <pc:sldChg chg="modSp add del mod">
        <pc:chgData name="Todd Huntsinger" userId="9d6f27c0-6115-4c02-beec-87863a6761e5" providerId="ADAL" clId="{90540B59-B4A1-4404-81FA-5FC19D197143}" dt="2025-06-08T22:41:13.099" v="1887" actId="47"/>
        <pc:sldMkLst>
          <pc:docMk/>
          <pc:sldMk cId="4030095663" sldId="494"/>
        </pc:sldMkLst>
      </pc:sldChg>
      <pc:sldChg chg="delSp modSp add mod ord">
        <pc:chgData name="Todd Huntsinger" userId="9d6f27c0-6115-4c02-beec-87863a6761e5" providerId="ADAL" clId="{90540B59-B4A1-4404-81FA-5FC19D197143}" dt="2025-06-12T16:57:35.826" v="4559"/>
        <pc:sldMkLst>
          <pc:docMk/>
          <pc:sldMk cId="2213632832" sldId="495"/>
        </pc:sldMkLst>
        <pc:spChg chg="mod">
          <ac:chgData name="Todd Huntsinger" userId="9d6f27c0-6115-4c02-beec-87863a6761e5" providerId="ADAL" clId="{90540B59-B4A1-4404-81FA-5FC19D197143}" dt="2025-06-08T23:00:42.646" v="2355" actId="20577"/>
          <ac:spMkLst>
            <pc:docMk/>
            <pc:sldMk cId="2213632832" sldId="495"/>
            <ac:spMk id="7" creationId="{263F1CD4-BC63-6770-E6C6-81F4C5D47A07}"/>
          </ac:spMkLst>
        </pc:spChg>
        <pc:graphicFrameChg chg="modGraphic">
          <ac:chgData name="Todd Huntsinger" userId="9d6f27c0-6115-4c02-beec-87863a6761e5" providerId="ADAL" clId="{90540B59-B4A1-4404-81FA-5FC19D197143}" dt="2025-06-08T23:00:32.530" v="2333" actId="6549"/>
          <ac:graphicFrameMkLst>
            <pc:docMk/>
            <pc:sldMk cId="2213632832" sldId="495"/>
            <ac:graphicFrameMk id="14" creationId="{C2BE031E-54CC-4C5F-FA2F-0001AB9CFADB}"/>
          </ac:graphicFrameMkLst>
        </pc:graphicFrameChg>
      </pc:sldChg>
      <pc:sldChg chg="addSp delSp modSp add mod ord">
        <pc:chgData name="Todd Huntsinger" userId="9d6f27c0-6115-4c02-beec-87863a6761e5" providerId="ADAL" clId="{90540B59-B4A1-4404-81FA-5FC19D197143}" dt="2025-06-12T16:57:59.004" v="4561"/>
        <pc:sldMkLst>
          <pc:docMk/>
          <pc:sldMk cId="260926183" sldId="496"/>
        </pc:sldMkLst>
        <pc:spChg chg="mod">
          <ac:chgData name="Todd Huntsinger" userId="9d6f27c0-6115-4c02-beec-87863a6761e5" providerId="ADAL" clId="{90540B59-B4A1-4404-81FA-5FC19D197143}" dt="2025-06-10T14:20:30.788" v="2387" actId="20577"/>
          <ac:spMkLst>
            <pc:docMk/>
            <pc:sldMk cId="260926183" sldId="496"/>
            <ac:spMk id="7" creationId="{8F99480C-D34B-40A0-6A18-E64D5AD27A6D}"/>
          </ac:spMkLst>
        </pc:spChg>
        <pc:graphicFrameChg chg="mod modGraphic">
          <ac:chgData name="Todd Huntsinger" userId="9d6f27c0-6115-4c02-beec-87863a6761e5" providerId="ADAL" clId="{90540B59-B4A1-4404-81FA-5FC19D197143}" dt="2025-06-10T23:52:59.915" v="3371" actId="120"/>
          <ac:graphicFrameMkLst>
            <pc:docMk/>
            <pc:sldMk cId="260926183" sldId="496"/>
            <ac:graphicFrameMk id="14" creationId="{9A8DDCA7-5627-0B01-1A48-9AE4EBD8E61E}"/>
          </ac:graphicFrameMkLst>
        </pc:graphicFrameChg>
      </pc:sldChg>
      <pc:sldChg chg="modSp add mod">
        <pc:chgData name="Todd Huntsinger" userId="9d6f27c0-6115-4c02-beec-87863a6761e5" providerId="ADAL" clId="{90540B59-B4A1-4404-81FA-5FC19D197143}" dt="2025-06-10T23:26:55.830" v="2826" actId="20577"/>
        <pc:sldMkLst>
          <pc:docMk/>
          <pc:sldMk cId="2318271123" sldId="497"/>
        </pc:sldMkLst>
        <pc:spChg chg="mod">
          <ac:chgData name="Todd Huntsinger" userId="9d6f27c0-6115-4c02-beec-87863a6761e5" providerId="ADAL" clId="{90540B59-B4A1-4404-81FA-5FC19D197143}" dt="2025-06-10T23:25:51.345" v="2709" actId="20577"/>
          <ac:spMkLst>
            <pc:docMk/>
            <pc:sldMk cId="2318271123" sldId="497"/>
            <ac:spMk id="7" creationId="{8FBF2196-B279-D836-7E2D-894C4B79D1AE}"/>
          </ac:spMkLst>
        </pc:spChg>
        <pc:spChg chg="mod">
          <ac:chgData name="Todd Huntsinger" userId="9d6f27c0-6115-4c02-beec-87863a6761e5" providerId="ADAL" clId="{90540B59-B4A1-4404-81FA-5FC19D197143}" dt="2025-06-10T23:26:55.830" v="2826" actId="20577"/>
          <ac:spMkLst>
            <pc:docMk/>
            <pc:sldMk cId="2318271123" sldId="497"/>
            <ac:spMk id="10" creationId="{B1F78B51-CE8C-393B-D81D-031F7487BE09}"/>
          </ac:spMkLst>
        </pc:spChg>
      </pc:sldChg>
      <pc:sldChg chg="modSp add del mod">
        <pc:chgData name="Todd Huntsinger" userId="9d6f27c0-6115-4c02-beec-87863a6761e5" providerId="ADAL" clId="{90540B59-B4A1-4404-81FA-5FC19D197143}" dt="2025-06-11T13:16:41.769" v="3380" actId="47"/>
        <pc:sldMkLst>
          <pc:docMk/>
          <pc:sldMk cId="4079516855" sldId="498"/>
        </pc:sldMkLst>
      </pc:sldChg>
      <pc:sldChg chg="modSp add mod ord">
        <pc:chgData name="Todd Huntsinger" userId="9d6f27c0-6115-4c02-beec-87863a6761e5" providerId="ADAL" clId="{90540B59-B4A1-4404-81FA-5FC19D197143}" dt="2025-06-11T13:24:33.883" v="3513" actId="20577"/>
        <pc:sldMkLst>
          <pc:docMk/>
          <pc:sldMk cId="808538722" sldId="499"/>
        </pc:sldMkLst>
        <pc:spChg chg="mod">
          <ac:chgData name="Todd Huntsinger" userId="9d6f27c0-6115-4c02-beec-87863a6761e5" providerId="ADAL" clId="{90540B59-B4A1-4404-81FA-5FC19D197143}" dt="2025-06-10T23:47:52.790" v="3157" actId="20577"/>
          <ac:spMkLst>
            <pc:docMk/>
            <pc:sldMk cId="808538722" sldId="499"/>
            <ac:spMk id="7" creationId="{37CED96D-7C26-01FB-987E-6689C353501B}"/>
          </ac:spMkLst>
        </pc:spChg>
        <pc:spChg chg="mod">
          <ac:chgData name="Todd Huntsinger" userId="9d6f27c0-6115-4c02-beec-87863a6761e5" providerId="ADAL" clId="{90540B59-B4A1-4404-81FA-5FC19D197143}" dt="2025-06-11T13:24:33.883" v="3513" actId="20577"/>
          <ac:spMkLst>
            <pc:docMk/>
            <pc:sldMk cId="808538722" sldId="499"/>
            <ac:spMk id="10" creationId="{5609AECA-7348-F868-8D56-5C67E795C88E}"/>
          </ac:spMkLst>
        </pc:spChg>
      </pc:sldChg>
      <pc:sldChg chg="modSp add mod ord">
        <pc:chgData name="Todd Huntsinger" userId="9d6f27c0-6115-4c02-beec-87863a6761e5" providerId="ADAL" clId="{90540B59-B4A1-4404-81FA-5FC19D197143}" dt="2025-06-11T13:23:34.522" v="3422" actId="20577"/>
        <pc:sldMkLst>
          <pc:docMk/>
          <pc:sldMk cId="468107324" sldId="500"/>
        </pc:sldMkLst>
        <pc:spChg chg="mod">
          <ac:chgData name="Todd Huntsinger" userId="9d6f27c0-6115-4c02-beec-87863a6761e5" providerId="ADAL" clId="{90540B59-B4A1-4404-81FA-5FC19D197143}" dt="2025-06-11T13:23:34.522" v="3422" actId="20577"/>
          <ac:spMkLst>
            <pc:docMk/>
            <pc:sldMk cId="468107324" sldId="500"/>
            <ac:spMk id="7" creationId="{51CEF516-18B6-33F4-4D43-2E57430DCD81}"/>
          </ac:spMkLst>
        </pc:spChg>
      </pc:sldChg>
      <pc:sldChg chg="addSp delSp modSp new mod ord">
        <pc:chgData name="Todd Huntsinger" userId="9d6f27c0-6115-4c02-beec-87863a6761e5" providerId="ADAL" clId="{90540B59-B4A1-4404-81FA-5FC19D197143}" dt="2025-06-12T20:54:09.524" v="4565"/>
        <pc:sldMkLst>
          <pc:docMk/>
          <pc:sldMk cId="2499936122" sldId="501"/>
        </pc:sldMkLst>
        <pc:spChg chg="del">
          <ac:chgData name="Todd Huntsinger" userId="9d6f27c0-6115-4c02-beec-87863a6761e5" providerId="ADAL" clId="{90540B59-B4A1-4404-81FA-5FC19D197143}" dt="2025-06-11T13:16:23.272" v="3375" actId="478"/>
          <ac:spMkLst>
            <pc:docMk/>
            <pc:sldMk cId="2499936122" sldId="501"/>
            <ac:spMk id="2" creationId="{E4ADBDED-D7C9-0CED-BF1B-58FBC7A9CCB1}"/>
          </ac:spMkLst>
        </pc:spChg>
        <pc:spChg chg="del">
          <ac:chgData name="Todd Huntsinger" userId="9d6f27c0-6115-4c02-beec-87863a6761e5" providerId="ADAL" clId="{90540B59-B4A1-4404-81FA-5FC19D197143}" dt="2025-06-11T13:16:24.373" v="3376" actId="478"/>
          <ac:spMkLst>
            <pc:docMk/>
            <pc:sldMk cId="2499936122" sldId="501"/>
            <ac:spMk id="3" creationId="{42D4B321-6254-CFC2-A5D4-D91D41175945}"/>
          </ac:spMkLst>
        </pc:spChg>
        <pc:picChg chg="add mod">
          <ac:chgData name="Todd Huntsinger" userId="9d6f27c0-6115-4c02-beec-87863a6761e5" providerId="ADAL" clId="{90540B59-B4A1-4404-81FA-5FC19D197143}" dt="2025-06-11T13:16:36.304" v="3379" actId="14100"/>
          <ac:picMkLst>
            <pc:docMk/>
            <pc:sldMk cId="2499936122" sldId="501"/>
            <ac:picMk id="5" creationId="{CFB817ED-0224-B06F-C706-E30BF1ACAC43}"/>
          </ac:picMkLst>
        </pc:picChg>
      </pc:sldChg>
      <pc:sldChg chg="addSp delSp add mod">
        <pc:chgData name="Todd Huntsinger" userId="9d6f27c0-6115-4c02-beec-87863a6761e5" providerId="ADAL" clId="{90540B59-B4A1-4404-81FA-5FC19D197143}" dt="2025-06-11T13:20:26.884" v="3387" actId="22"/>
        <pc:sldMkLst>
          <pc:docMk/>
          <pc:sldMk cId="954161996" sldId="502"/>
        </pc:sldMkLst>
        <pc:picChg chg="add">
          <ac:chgData name="Todd Huntsinger" userId="9d6f27c0-6115-4c02-beec-87863a6761e5" providerId="ADAL" clId="{90540B59-B4A1-4404-81FA-5FC19D197143}" dt="2025-06-11T13:20:26.884" v="3387" actId="22"/>
          <ac:picMkLst>
            <pc:docMk/>
            <pc:sldMk cId="954161996" sldId="502"/>
            <ac:picMk id="3" creationId="{885D764C-2D95-FDCE-3AFB-616664F1DDA1}"/>
          </ac:picMkLst>
        </pc:picChg>
        <pc:picChg chg="del">
          <ac:chgData name="Todd Huntsinger" userId="9d6f27c0-6115-4c02-beec-87863a6761e5" providerId="ADAL" clId="{90540B59-B4A1-4404-81FA-5FC19D197143}" dt="2025-06-11T13:20:24.111" v="3386" actId="478"/>
          <ac:picMkLst>
            <pc:docMk/>
            <pc:sldMk cId="954161996" sldId="502"/>
            <ac:picMk id="5" creationId="{5108310A-C9F9-55E3-3616-9CB77523250C}"/>
          </ac:picMkLst>
        </pc:picChg>
      </pc:sldChg>
      <pc:sldChg chg="add">
        <pc:chgData name="Todd Huntsinger" userId="9d6f27c0-6115-4c02-beec-87863a6761e5" providerId="ADAL" clId="{90540B59-B4A1-4404-81FA-5FC19D197143}" dt="2025-06-11T13:19:04.427" v="3384" actId="2890"/>
        <pc:sldMkLst>
          <pc:docMk/>
          <pc:sldMk cId="1447203146" sldId="503"/>
        </pc:sldMkLst>
      </pc:sldChg>
      <pc:sldChg chg="addSp delSp modSp add mod">
        <pc:chgData name="Todd Huntsinger" userId="9d6f27c0-6115-4c02-beec-87863a6761e5" providerId="ADAL" clId="{90540B59-B4A1-4404-81FA-5FC19D197143}" dt="2025-06-11T13:21:57.744" v="3391" actId="14100"/>
        <pc:sldMkLst>
          <pc:docMk/>
          <pc:sldMk cId="218761847" sldId="504"/>
        </pc:sldMkLst>
        <pc:picChg chg="add mod">
          <ac:chgData name="Todd Huntsinger" userId="9d6f27c0-6115-4c02-beec-87863a6761e5" providerId="ADAL" clId="{90540B59-B4A1-4404-81FA-5FC19D197143}" dt="2025-06-11T13:21:57.744" v="3391" actId="14100"/>
          <ac:picMkLst>
            <pc:docMk/>
            <pc:sldMk cId="218761847" sldId="504"/>
            <ac:picMk id="3" creationId="{30463D29-1373-E1CB-24CF-29D3071E0DEB}"/>
          </ac:picMkLst>
        </pc:picChg>
        <pc:picChg chg="del">
          <ac:chgData name="Todd Huntsinger" userId="9d6f27c0-6115-4c02-beec-87863a6761e5" providerId="ADAL" clId="{90540B59-B4A1-4404-81FA-5FC19D197143}" dt="2025-06-11T13:20:34.752" v="3388" actId="478"/>
          <ac:picMkLst>
            <pc:docMk/>
            <pc:sldMk cId="218761847" sldId="504"/>
            <ac:picMk id="5" creationId="{74623A48-B2A5-F8E1-5CAC-2174697EA3EB}"/>
          </ac:picMkLst>
        </pc:picChg>
      </pc:sldChg>
      <pc:sldChg chg="modSp add mod ord">
        <pc:chgData name="Todd Huntsinger" userId="9d6f27c0-6115-4c02-beec-87863a6761e5" providerId="ADAL" clId="{90540B59-B4A1-4404-81FA-5FC19D197143}" dt="2025-06-12T14:36:42.616" v="3781" actId="1076"/>
        <pc:sldMkLst>
          <pc:docMk/>
          <pc:sldMk cId="993005390" sldId="505"/>
        </pc:sldMkLst>
        <pc:spChg chg="mod">
          <ac:chgData name="Todd Huntsinger" userId="9d6f27c0-6115-4c02-beec-87863a6761e5" providerId="ADAL" clId="{90540B59-B4A1-4404-81FA-5FC19D197143}" dt="2025-06-12T14:34:24.594" v="3560" actId="20577"/>
          <ac:spMkLst>
            <pc:docMk/>
            <pc:sldMk cId="993005390" sldId="505"/>
            <ac:spMk id="7" creationId="{D631657B-21A8-2274-2A4D-647E8C9DA8D6}"/>
          </ac:spMkLst>
        </pc:spChg>
        <pc:spChg chg="mod">
          <ac:chgData name="Todd Huntsinger" userId="9d6f27c0-6115-4c02-beec-87863a6761e5" providerId="ADAL" clId="{90540B59-B4A1-4404-81FA-5FC19D197143}" dt="2025-06-12T14:36:42.616" v="3781" actId="1076"/>
          <ac:spMkLst>
            <pc:docMk/>
            <pc:sldMk cId="993005390" sldId="505"/>
            <ac:spMk id="10" creationId="{66E9C29E-19C4-2896-00A4-BAE4112D8F06}"/>
          </ac:spMkLst>
        </pc:spChg>
      </pc:sldChg>
      <pc:sldChg chg="modSp add mod">
        <pc:chgData name="Todd Huntsinger" userId="9d6f27c0-6115-4c02-beec-87863a6761e5" providerId="ADAL" clId="{90540B59-B4A1-4404-81FA-5FC19D197143}" dt="2025-06-12T14:48:15.132" v="4049" actId="1036"/>
        <pc:sldMkLst>
          <pc:docMk/>
          <pc:sldMk cId="3684073450" sldId="506"/>
        </pc:sldMkLst>
        <pc:spChg chg="mod">
          <ac:chgData name="Todd Huntsinger" userId="9d6f27c0-6115-4c02-beec-87863a6761e5" providerId="ADAL" clId="{90540B59-B4A1-4404-81FA-5FC19D197143}" dt="2025-06-12T14:42:10.035" v="3832" actId="20577"/>
          <ac:spMkLst>
            <pc:docMk/>
            <pc:sldMk cId="3684073450" sldId="506"/>
            <ac:spMk id="7" creationId="{DCB9C73D-67FF-52E6-AADD-62F18E656EE9}"/>
          </ac:spMkLst>
        </pc:spChg>
        <pc:spChg chg="mod">
          <ac:chgData name="Todd Huntsinger" userId="9d6f27c0-6115-4c02-beec-87863a6761e5" providerId="ADAL" clId="{90540B59-B4A1-4404-81FA-5FC19D197143}" dt="2025-06-12T14:48:15.132" v="4049" actId="1036"/>
          <ac:spMkLst>
            <pc:docMk/>
            <pc:sldMk cId="3684073450" sldId="506"/>
            <ac:spMk id="10" creationId="{576B3A2A-26BD-D20F-DD5C-29EAB6D85C7A}"/>
          </ac:spMkLst>
        </pc:spChg>
      </pc:sldChg>
      <pc:sldChg chg="addSp modSp add mod ord modAnim">
        <pc:chgData name="Todd Huntsinger" userId="9d6f27c0-6115-4c02-beec-87863a6761e5" providerId="ADAL" clId="{90540B59-B4A1-4404-81FA-5FC19D197143}" dt="2025-06-12T16:28:25.851" v="4447"/>
        <pc:sldMkLst>
          <pc:docMk/>
          <pc:sldMk cId="1724918624" sldId="507"/>
        </pc:sldMkLst>
        <pc:spChg chg="mod">
          <ac:chgData name="Todd Huntsinger" userId="9d6f27c0-6115-4c02-beec-87863a6761e5" providerId="ADAL" clId="{90540B59-B4A1-4404-81FA-5FC19D197143}" dt="2025-06-12T14:49:08.563" v="4089" actId="20577"/>
          <ac:spMkLst>
            <pc:docMk/>
            <pc:sldMk cId="1724918624" sldId="507"/>
            <ac:spMk id="7" creationId="{0935BABF-4B77-C997-32DF-A2BCBD4E15F3}"/>
          </ac:spMkLst>
        </pc:spChg>
        <pc:spChg chg="mod">
          <ac:chgData name="Todd Huntsinger" userId="9d6f27c0-6115-4c02-beec-87863a6761e5" providerId="ADAL" clId="{90540B59-B4A1-4404-81FA-5FC19D197143}" dt="2025-06-12T15:13:40.540" v="4244" actId="1076"/>
          <ac:spMkLst>
            <pc:docMk/>
            <pc:sldMk cId="1724918624" sldId="507"/>
            <ac:spMk id="10" creationId="{EFFF8772-C868-F870-20FD-603673B390F0}"/>
          </ac:spMkLst>
        </pc:spChg>
        <pc:picChg chg="add mod">
          <ac:chgData name="Todd Huntsinger" userId="9d6f27c0-6115-4c02-beec-87863a6761e5" providerId="ADAL" clId="{90540B59-B4A1-4404-81FA-5FC19D197143}" dt="2025-06-12T15:13:23.021" v="4240" actId="1076"/>
          <ac:picMkLst>
            <pc:docMk/>
            <pc:sldMk cId="1724918624" sldId="507"/>
            <ac:picMk id="6" creationId="{D8DAF87A-506D-F6EC-21E8-B90CC51B17DA}"/>
          </ac:picMkLst>
        </pc:picChg>
      </pc:sldChg>
      <pc:sldChg chg="addSp delSp modSp add mod ord">
        <pc:chgData name="Todd Huntsinger" userId="9d6f27c0-6115-4c02-beec-87863a6761e5" providerId="ADAL" clId="{90540B59-B4A1-4404-81FA-5FC19D197143}" dt="2025-06-12T15:16:13.317" v="4248" actId="14100"/>
        <pc:sldMkLst>
          <pc:docMk/>
          <pc:sldMk cId="1203456021" sldId="508"/>
        </pc:sldMkLst>
        <pc:picChg chg="del">
          <ac:chgData name="Todd Huntsinger" userId="9d6f27c0-6115-4c02-beec-87863a6761e5" providerId="ADAL" clId="{90540B59-B4A1-4404-81FA-5FC19D197143}" dt="2025-06-12T15:13:52.861" v="4245" actId="478"/>
          <ac:picMkLst>
            <pc:docMk/>
            <pc:sldMk cId="1203456021" sldId="508"/>
            <ac:picMk id="3" creationId="{6A379F10-AF97-F39B-8398-4706C85DA468}"/>
          </ac:picMkLst>
        </pc:picChg>
        <pc:picChg chg="add mod">
          <ac:chgData name="Todd Huntsinger" userId="9d6f27c0-6115-4c02-beec-87863a6761e5" providerId="ADAL" clId="{90540B59-B4A1-4404-81FA-5FC19D197143}" dt="2025-06-12T15:16:13.317" v="4248" actId="14100"/>
          <ac:picMkLst>
            <pc:docMk/>
            <pc:sldMk cId="1203456021" sldId="508"/>
            <ac:picMk id="4" creationId="{16B23733-6070-0613-4CFB-67FA394FC3F5}"/>
          </ac:picMkLst>
        </pc:picChg>
      </pc:sldChg>
      <pc:sldChg chg="addSp modSp add mod ord">
        <pc:chgData name="Todd Huntsinger" userId="9d6f27c0-6115-4c02-beec-87863a6761e5" providerId="ADAL" clId="{90540B59-B4A1-4404-81FA-5FC19D197143}" dt="2025-06-12T16:21:57.851" v="4428" actId="20577"/>
        <pc:sldMkLst>
          <pc:docMk/>
          <pc:sldMk cId="1079674966" sldId="509"/>
        </pc:sldMkLst>
        <pc:spChg chg="add mod">
          <ac:chgData name="Todd Huntsinger" userId="9d6f27c0-6115-4c02-beec-87863a6761e5" providerId="ADAL" clId="{90540B59-B4A1-4404-81FA-5FC19D197143}" dt="2025-06-12T15:23:35.509" v="4324" actId="255"/>
          <ac:spMkLst>
            <pc:docMk/>
            <pc:sldMk cId="1079674966" sldId="509"/>
            <ac:spMk id="4" creationId="{5B7C75E1-E6BE-26E8-1459-390DDA77BC34}"/>
          </ac:spMkLst>
        </pc:spChg>
        <pc:spChg chg="mod">
          <ac:chgData name="Todd Huntsinger" userId="9d6f27c0-6115-4c02-beec-87863a6761e5" providerId="ADAL" clId="{90540B59-B4A1-4404-81FA-5FC19D197143}" dt="2025-06-12T16:21:57.851" v="4428" actId="20577"/>
          <ac:spMkLst>
            <pc:docMk/>
            <pc:sldMk cId="1079674966" sldId="509"/>
            <ac:spMk id="10" creationId="{56FF1D86-7FE6-3827-CF43-C0DF3BE230A7}"/>
          </ac:spMkLst>
        </pc:spChg>
      </pc:sldChg>
      <pc:sldChg chg="addSp delSp modSp add mod ord modAnim">
        <pc:chgData name="Todd Huntsinger" userId="9d6f27c0-6115-4c02-beec-87863a6761e5" providerId="ADAL" clId="{90540B59-B4A1-4404-81FA-5FC19D197143}" dt="2025-06-12T16:28:35.915" v="4449"/>
        <pc:sldMkLst>
          <pc:docMk/>
          <pc:sldMk cId="4170559755" sldId="510"/>
        </pc:sldMkLst>
        <pc:spChg chg="mod">
          <ac:chgData name="Todd Huntsinger" userId="9d6f27c0-6115-4c02-beec-87863a6761e5" providerId="ADAL" clId="{90540B59-B4A1-4404-81FA-5FC19D197143}" dt="2025-06-12T15:30:14.371" v="4389" actId="1076"/>
          <ac:spMkLst>
            <pc:docMk/>
            <pc:sldMk cId="4170559755" sldId="510"/>
            <ac:spMk id="10" creationId="{8C7573B7-85F8-2B10-877C-0AE9617EA701}"/>
          </ac:spMkLst>
        </pc:spChg>
        <pc:picChg chg="del">
          <ac:chgData name="Todd Huntsinger" userId="9d6f27c0-6115-4c02-beec-87863a6761e5" providerId="ADAL" clId="{90540B59-B4A1-4404-81FA-5FC19D197143}" dt="2025-06-12T15:27:36.767" v="4328" actId="478"/>
          <ac:picMkLst>
            <pc:docMk/>
            <pc:sldMk cId="4170559755" sldId="510"/>
            <ac:picMk id="6" creationId="{DF062EEE-DF85-8B6D-150E-3306C45ADB4A}"/>
          </ac:picMkLst>
        </pc:picChg>
        <pc:picChg chg="add mod">
          <ac:chgData name="Todd Huntsinger" userId="9d6f27c0-6115-4c02-beec-87863a6761e5" providerId="ADAL" clId="{90540B59-B4A1-4404-81FA-5FC19D197143}" dt="2025-06-12T15:28:13.956" v="4361" actId="1076"/>
          <ac:picMkLst>
            <pc:docMk/>
            <pc:sldMk cId="4170559755" sldId="510"/>
            <ac:picMk id="11" creationId="{7E3150C2-1FC5-8CC5-8D61-07891AE11191}"/>
          </ac:picMkLst>
        </pc:picChg>
        <pc:picChg chg="add mod">
          <ac:chgData name="Todd Huntsinger" userId="9d6f27c0-6115-4c02-beec-87863a6761e5" providerId="ADAL" clId="{90540B59-B4A1-4404-81FA-5FC19D197143}" dt="2025-06-12T15:29:41.781" v="4365" actId="14100"/>
          <ac:picMkLst>
            <pc:docMk/>
            <pc:sldMk cId="4170559755" sldId="510"/>
            <ac:picMk id="13" creationId="{3C1B4474-7879-7F18-3AAD-CBDFA18F6830}"/>
          </ac:picMkLst>
        </pc:picChg>
      </pc:sldChg>
      <pc:sldChg chg="delSp modSp add mod">
        <pc:chgData name="Todd Huntsinger" userId="9d6f27c0-6115-4c02-beec-87863a6761e5" providerId="ADAL" clId="{90540B59-B4A1-4404-81FA-5FC19D197143}" dt="2025-06-12T16:35:12.537" v="4545" actId="14100"/>
        <pc:sldMkLst>
          <pc:docMk/>
          <pc:sldMk cId="2460955306" sldId="511"/>
        </pc:sldMkLst>
        <pc:spChg chg="del">
          <ac:chgData name="Todd Huntsinger" userId="9d6f27c0-6115-4c02-beec-87863a6761e5" providerId="ADAL" clId="{90540B59-B4A1-4404-81FA-5FC19D197143}" dt="2025-06-12T16:35:02.019" v="4541" actId="478"/>
          <ac:spMkLst>
            <pc:docMk/>
            <pc:sldMk cId="2460955306" sldId="511"/>
            <ac:spMk id="4" creationId="{3E28DD58-9D13-BBA9-8774-ED7EFF9A27FA}"/>
          </ac:spMkLst>
        </pc:spChg>
        <pc:spChg chg="mod">
          <ac:chgData name="Todd Huntsinger" userId="9d6f27c0-6115-4c02-beec-87863a6761e5" providerId="ADAL" clId="{90540B59-B4A1-4404-81FA-5FC19D197143}" dt="2025-06-12T16:35:12.537" v="4545" actId="14100"/>
          <ac:spMkLst>
            <pc:docMk/>
            <pc:sldMk cId="2460955306" sldId="511"/>
            <ac:spMk id="10" creationId="{6F801E51-1A85-06F6-BE0D-E88EA7357C71}"/>
          </ac:spMkLst>
        </pc:spChg>
      </pc:sldChg>
      <pc:sldChg chg="addSp delSp modSp add mod ord">
        <pc:chgData name="Todd Huntsinger" userId="9d6f27c0-6115-4c02-beec-87863a6761e5" providerId="ADAL" clId="{90540B59-B4A1-4404-81FA-5FC19D197143}" dt="2025-06-12T16:51:19.215" v="4556" actId="1076"/>
        <pc:sldMkLst>
          <pc:docMk/>
          <pc:sldMk cId="2460342877" sldId="512"/>
        </pc:sldMkLst>
        <pc:picChg chg="add mod">
          <ac:chgData name="Todd Huntsinger" userId="9d6f27c0-6115-4c02-beec-87863a6761e5" providerId="ADAL" clId="{90540B59-B4A1-4404-81FA-5FC19D197143}" dt="2025-06-12T16:51:19.215" v="4556" actId="1076"/>
          <ac:picMkLst>
            <pc:docMk/>
            <pc:sldMk cId="2460342877" sldId="512"/>
            <ac:picMk id="3" creationId="{0616B2B5-A7B2-F358-E4DC-48E311FE1589}"/>
          </ac:picMkLst>
        </pc:picChg>
        <pc:picChg chg="del">
          <ac:chgData name="Todd Huntsinger" userId="9d6f27c0-6115-4c02-beec-87863a6761e5" providerId="ADAL" clId="{90540B59-B4A1-4404-81FA-5FC19D197143}" dt="2025-06-12T16:39:31.650" v="4549" actId="478"/>
          <ac:picMkLst>
            <pc:docMk/>
            <pc:sldMk cId="2460342877" sldId="512"/>
            <ac:picMk id="4" creationId="{C8B3E78C-7C7F-37E3-9232-72A2BBACAA09}"/>
          </ac:picMkLst>
        </pc:picChg>
      </pc:sldChg>
      <pc:sldChg chg="addSp delSp add mod ord">
        <pc:chgData name="Todd Huntsinger" userId="9d6f27c0-6115-4c02-beec-87863a6761e5" providerId="ADAL" clId="{90540B59-B4A1-4404-81FA-5FC19D197143}" dt="2025-06-12T22:20:05.109" v="4570" actId="22"/>
        <pc:sldMkLst>
          <pc:docMk/>
          <pc:sldMk cId="585493278" sldId="513"/>
        </pc:sldMkLst>
        <pc:picChg chg="del">
          <ac:chgData name="Todd Huntsinger" userId="9d6f27c0-6115-4c02-beec-87863a6761e5" providerId="ADAL" clId="{90540B59-B4A1-4404-81FA-5FC19D197143}" dt="2025-06-12T22:20:02.872" v="4569" actId="478"/>
          <ac:picMkLst>
            <pc:docMk/>
            <pc:sldMk cId="585493278" sldId="513"/>
            <ac:picMk id="3" creationId="{EC599F39-6490-8385-93C9-551402306DFC}"/>
          </ac:picMkLst>
        </pc:picChg>
        <pc:picChg chg="add">
          <ac:chgData name="Todd Huntsinger" userId="9d6f27c0-6115-4c02-beec-87863a6761e5" providerId="ADAL" clId="{90540B59-B4A1-4404-81FA-5FC19D197143}" dt="2025-06-12T22:20:05.109" v="4570" actId="22"/>
          <ac:picMkLst>
            <pc:docMk/>
            <pc:sldMk cId="585493278" sldId="513"/>
            <ac:picMk id="4" creationId="{FE1233F9-5A65-E4AA-7D33-3F56150FCB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245788-F7D4-431C-B559-3E9D552BB295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39557C-A53A-434D-A9B2-F8EBE286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9079-FB34-F846-A639-D9F78EB98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83DD1-DB12-614D-B586-D45DC997E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F898-8903-BA48-8639-790A081B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B69A9-A507-D34B-B38C-A63D7095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8B34B-89E4-A34C-9FB1-9226BD6D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7BEB-95F2-9F41-A40F-C00A3F6F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80B11-058F-314F-9F28-C03C91104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49ABF-9E36-F648-9EAF-BEBFB715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FF281-B4FB-F949-80E6-6EE328E0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725F-1CDB-CD45-9DFC-04B84610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4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A91C7-B109-AF45-9DF1-8F334CED2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32139-6DA5-2043-9175-DFE6038FA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4F46-F9FA-B449-862D-E0D4AE6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B971B-2616-524A-8C4C-040005FE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49C13-A1A6-B141-BBDB-833C4CD5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4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F8E3-815D-E54A-8ABE-0F5EC280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35E7-D930-D442-BF54-20ED18DE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52EE-DB0C-F242-B238-D847D5CE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1ED5-E582-2B4D-8B7D-1980438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CB1F-DB6C-ED49-8E32-DF2FE5F4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BD46-F0D4-6D4D-BE5B-DCFD06B8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AAEA8-D1F7-B343-B162-190526C31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6C417-90E3-E343-895C-5DD90623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16B93-C17E-9C44-A6FB-6709C4CE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7970-5174-B74A-8707-778A779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0BA7-8AA2-314D-8176-9E5A15C9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7319-7F6D-6641-BF71-986348198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54C7C-5211-1347-9AE5-18B392C2D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9A109-F746-8845-BB91-287E1A78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F9F1B-353C-234B-92AA-CFD46A4A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6A536-F688-2544-88EB-6AE66C91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54F1-95A2-F44F-8D2B-09E5C71F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AFCD4-D2DF-FB44-8EAF-E719DF48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3108-F9E3-F244-BCC8-64345EF96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32B7C-53EB-5D42-B377-8305C54B1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E3EDE-2629-934D-89E1-0F207A26E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469F-E98A-FD41-B3A2-64BA0F39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4AF4-5581-2143-A2D2-65CCB9A5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CA8EA-61D3-E34B-A35B-BBC87F7C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9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AB99-57D4-284A-8657-67162EA2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CCA18-095E-AB4A-A8CC-ACEDFC36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E7267-7A59-E049-95BE-40783D60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3F9F-D550-2A42-A7AF-06BEA175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5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E96FC-286A-F74F-88ED-DA61383B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B1035-C3D5-8949-94F4-3608A05C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5086A-72E5-F24E-89F7-00B34274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2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498F-D0FD-B94B-9D6D-5D89C902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73F4-30EF-6947-A429-E7D907E7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43CFF-3D65-AA46-B844-9AAF0E6C2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CA1B4-612A-6C46-B7A3-CA56EE87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AB8E4-E017-D54C-9349-7DA29B72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93A90-DC44-2E43-8F77-BD8ECA60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6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909F-A53A-3F46-BE09-2E4B5C79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5BA10-8258-4049-9552-648F59B15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4FA86-F8E1-E746-B544-A5D02AE3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F74F7-4C11-924E-A974-E22B3A90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28C9F-212D-9B4E-B4A7-C9FD528F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03693-08CB-2E44-88B2-3E26DEC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9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29E9B-3965-E045-917D-9E54B71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59260-F411-FD4D-A166-A9E8BC7A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3F4D-D427-2843-891B-FC617A978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F639-1228-7243-A2F0-657A69CD7AE0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0381-C5C2-E84C-B738-032FB7E8C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6681-3C84-6C4D-8523-93C7C639C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55B5D9-A8FE-C44F-A820-17E3363A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918665"/>
            <a:ext cx="12192000" cy="393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7897EE-C736-534D-8D0B-F10DAD553460}"/>
              </a:ext>
            </a:extLst>
          </p:cNvPr>
          <p:cNvSpPr/>
          <p:nvPr/>
        </p:nvSpPr>
        <p:spPr>
          <a:xfrm>
            <a:off x="0" y="1737361"/>
            <a:ext cx="12192000" cy="1407508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971BA-80E7-534C-BE17-1B53F80E3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304" y="1872558"/>
            <a:ext cx="11668259" cy="75428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INDIAN TRAIL COMPLETE STREET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1B01-B839-E542-84E7-40330808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1673" y="250212"/>
            <a:ext cx="1168652" cy="124684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64B8512-D5DB-6048-8CDB-CBBF33A0584C}"/>
              </a:ext>
            </a:extLst>
          </p:cNvPr>
          <p:cNvSpPr txBox="1">
            <a:spLocks/>
          </p:cNvSpPr>
          <p:nvPr/>
        </p:nvSpPr>
        <p:spPr>
          <a:xfrm>
            <a:off x="1523999" y="2653542"/>
            <a:ext cx="9144000" cy="392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JUNE 12, 2025</a:t>
            </a:r>
          </a:p>
        </p:txBody>
      </p:sp>
    </p:spTree>
    <p:extLst>
      <p:ext uri="{BB962C8B-B14F-4D97-AF65-F5344CB8AC3E}">
        <p14:creationId xmlns:p14="http://schemas.microsoft.com/office/powerpoint/2010/main" val="366522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B3821-0DAA-F7B1-F1DE-B707F3337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5D8AE-1BA8-9732-4F45-47B3BD127C48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31B31-9EEC-1097-B55D-79EE4CDF988C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22828-511F-4C95-21DF-D8CA57F107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8F4A2C-E68A-0E22-2F50-7E226F4693B6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COMPLETE STREET PH 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6F59567-ABE0-A77F-B292-BAF5FDB63955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3835E3-14F9-0E34-6001-633D1C46A31B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8362C98-5435-A793-CC81-5CF121CA0506}"/>
              </a:ext>
            </a:extLst>
          </p:cNvPr>
          <p:cNvSpPr txBox="1">
            <a:spLocks/>
          </p:cNvSpPr>
          <p:nvPr/>
        </p:nvSpPr>
        <p:spPr>
          <a:xfrm>
            <a:off x="385896" y="1519520"/>
            <a:ext cx="11244630" cy="4607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Union County Water and Sewer Design:</a:t>
            </a:r>
          </a:p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County Portion 	= 	$1,500,000.00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Town Portion 	= 	$500,000.00 (reimbursable)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4"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	=	$2,000,000.00</a:t>
            </a:r>
          </a:p>
          <a:p>
            <a:pPr lvl="4" algn="l"/>
            <a:endParaRPr lang="en-US" sz="20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4" algn="l"/>
            <a:r>
              <a:rPr lang="en-US" sz="20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	Note: County pays 100% for their portion.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5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FA02-7CFF-B88F-AD8C-5D6A0BB2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145A8C-11B3-22D9-A5ED-93463A0F728E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589E1B-9D10-7C45-3502-E7FEE19F79CB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0A23-8F11-786F-CAAE-BCC8AC6F8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7CED96D-7C26-01FB-987E-6689C353501B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THIRD-PARTY UTILITIES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439ADD-C9F3-9295-F402-238DF95756E0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D46E18-D7F8-E3CC-A8D4-33A9AC7F85F2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609AECA-7348-F868-8D56-5C67E795C88E}"/>
              </a:ext>
            </a:extLst>
          </p:cNvPr>
          <p:cNvSpPr txBox="1">
            <a:spLocks/>
          </p:cNvSpPr>
          <p:nvPr/>
        </p:nvSpPr>
        <p:spPr>
          <a:xfrm>
            <a:off x="545708" y="1565697"/>
            <a:ext cx="10483239" cy="441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 Up Coordination Meetings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Finalizing one design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Conduit Count and Color Scheme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3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2E7A-6224-042D-ED1E-289C97777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233F9-5A65-E4AA-7D33-3F56150F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92" y="0"/>
            <a:ext cx="11398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EF36D-46AB-16D4-434C-C28347707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90FA1A-A0CD-FE4D-439B-678C53E54FD4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1B1AA-4605-70D2-899B-F61AC8BA6314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D48AA-9DFE-E2A5-CA9B-F4E79142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7BB36FB-B4A3-62E3-2FCC-A49169D06DB7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AMENDMENT TO ORDINANCE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32F818-63B1-E1CB-8AF3-721C8DCE4ECC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358FA4-92BD-F41D-9F1B-0228C9F954C9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7E6EBD6-D4CF-65C8-54C4-135D5B2FDFAA}"/>
              </a:ext>
            </a:extLst>
          </p:cNvPr>
          <p:cNvSpPr txBox="1">
            <a:spLocks/>
          </p:cNvSpPr>
          <p:nvPr/>
        </p:nvSpPr>
        <p:spPr>
          <a:xfrm>
            <a:off x="305077" y="1510706"/>
            <a:ext cx="10483239" cy="441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UTILITIZE THE REST OF SCIF GRANT FUNDS FOR THE FOLLOWING:</a:t>
            </a:r>
          </a:p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 Coordination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R/W Acquisition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Construction/Betterments</a:t>
            </a:r>
          </a:p>
          <a:p>
            <a:pPr lvl="6"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7C868-BD11-12C8-D532-4E201DA81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41B6F-86F4-A9A4-18E9-F0A8477F5FFC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ABD57-7006-487E-021A-87983EC2890E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73BED-CDC7-DD89-526B-578953DB8A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631657B-21A8-2274-2A4D-647E8C9DA8D6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 COORDINATION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67C83CD-7162-B739-AF23-E38D611F7CC0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05C6D0-7B7B-7D45-529B-C18927361A81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6E9C29E-19C4-2896-00A4-BAE4112D8F06}"/>
              </a:ext>
            </a:extLst>
          </p:cNvPr>
          <p:cNvSpPr txBox="1">
            <a:spLocks/>
          </p:cNvSpPr>
          <p:nvPr/>
        </p:nvSpPr>
        <p:spPr>
          <a:xfrm>
            <a:off x="606261" y="1393715"/>
            <a:ext cx="11394118" cy="456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Roadway Design (EC, Stormwater, Traffic, Paving, Etc.)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Signal Design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Utility Design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UBO Coordination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0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4355D-A785-3F53-1803-86D44FCC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3421E0-F087-4983-28B3-2BB46A851531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783D7-5887-4AF7-D915-2504BF45B863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C12B4-7C23-6508-89A6-A2B74EB9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CB9C73D-67FF-52E6-AADD-62F18E656EE9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R/W ACQUISITION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6ADC8F-280E-CF7C-057F-0DE39D9A95D9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09321B-4840-A0C6-9A4D-E3257F424CAB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76B3A2A-26BD-D20F-DD5C-29EAB6D85C7A}"/>
              </a:ext>
            </a:extLst>
          </p:cNvPr>
          <p:cNvSpPr txBox="1">
            <a:spLocks/>
          </p:cNvSpPr>
          <p:nvPr/>
        </p:nvSpPr>
        <p:spPr>
          <a:xfrm>
            <a:off x="606261" y="1850913"/>
            <a:ext cx="11394118" cy="3611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CURRENT R/W FUND			=	$2,500,000.00</a:t>
            </a: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FUNDS NEEDED 				=	$53,000.00+</a:t>
            </a: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RECENT ACQUISITION			=	$30,000.00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ADDITIONAL FUND REQUEST		=	$100,000.00	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7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CDA27-37FA-F137-2773-D095724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85B2A0-D3C9-9318-30EE-712349496427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FB2E1-586D-87D2-3095-A432B8E2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F99480C-D34B-40A0-6A18-E64D5AD27A6D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334348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CONDEMNATION UPDATES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D560E9A-D806-1DB9-5ADB-8404F182B3D8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198E5-1FDB-8C32-01BB-3689ABA8C1F1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8DDCA7-5627-0B01-1A48-9AE4EBD8E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717227"/>
              </p:ext>
            </p:extLst>
          </p:nvPr>
        </p:nvGraphicFramePr>
        <p:xfrm>
          <a:off x="305077" y="1446750"/>
          <a:ext cx="11421703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734">
                  <a:extLst>
                    <a:ext uri="{9D8B030D-6E8A-4147-A177-3AD203B41FA5}">
                      <a16:colId xmlns:a16="http://schemas.microsoft.com/office/drawing/2014/main" val="1816228179"/>
                    </a:ext>
                  </a:extLst>
                </a:gridCol>
                <a:gridCol w="3096126">
                  <a:extLst>
                    <a:ext uri="{9D8B030D-6E8A-4147-A177-3AD203B41FA5}">
                      <a16:colId xmlns:a16="http://schemas.microsoft.com/office/drawing/2014/main" val="375128766"/>
                    </a:ext>
                  </a:extLst>
                </a:gridCol>
                <a:gridCol w="7178843">
                  <a:extLst>
                    <a:ext uri="{9D8B030D-6E8A-4147-A177-3AD203B41FA5}">
                      <a16:colId xmlns:a16="http://schemas.microsoft.com/office/drawing/2014/main" val="2043645602"/>
                    </a:ext>
                  </a:extLst>
                </a:gridCol>
              </a:tblGrid>
              <a:tr h="32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PARCEL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STATUS OF CONDEMNATION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8288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PARCEL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503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PARCEL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727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7,47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74505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3062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24,45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4446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25,26,27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SETTLED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84563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87846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31294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092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PARCEL 54,55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242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COMPLAINT FILED, MEDIATION TO OCCUR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553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FA27F-77E6-0C4D-973B-F7BD6C65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18C4D8-D4B6-CF6E-8E5A-4D0F9CD90D49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9A8BE-D731-C58A-672D-83DEB19BDFCD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9FAB8-40DB-2D3C-3EA0-0774A5E4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935BABF-4B77-C997-32DF-A2BCBD4E15F3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CONSTRUCTION/BETTERMENTS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58E4AE-FCE4-7225-8F03-8B84655F6618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36D3A5-6F3A-52F7-574E-8B499DB78321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FFF8772-C868-F870-20FD-603673B390F0}"/>
              </a:ext>
            </a:extLst>
          </p:cNvPr>
          <p:cNvSpPr txBox="1">
            <a:spLocks/>
          </p:cNvSpPr>
          <p:nvPr/>
        </p:nvSpPr>
        <p:spPr>
          <a:xfrm>
            <a:off x="1122946" y="2639958"/>
            <a:ext cx="4074694" cy="1578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4000" b="1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STREETLIGHTS</a:t>
            </a: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AF87A-506D-F6EC-21E8-B90CC51B1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08" y="1384257"/>
            <a:ext cx="4461946" cy="48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9F434-F536-676B-E994-0E96FE47D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23733-6070-0613-4CFB-67FA394F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402EC-18ED-1C36-A6D8-91EDC1B18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27F783-D7B6-CAA2-BBEB-54600938E2E1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DBE102-3F0A-1C65-9EB0-D008D7B6C89E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D201D-C691-C853-16C8-262E5A70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0FB554C-53F3-4E3F-99CB-C320EEA63A53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CONSTRUCTION/BETTERMENTS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446FF3-2494-0294-4E54-B50D80048300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27EB34-1736-343E-CDCA-EC3687EC5A8C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8C7573B7-85F8-2B10-877C-0AE9617EA701}"/>
              </a:ext>
            </a:extLst>
          </p:cNvPr>
          <p:cNvSpPr txBox="1">
            <a:spLocks/>
          </p:cNvSpPr>
          <p:nvPr/>
        </p:nvSpPr>
        <p:spPr>
          <a:xfrm>
            <a:off x="1119858" y="1420926"/>
            <a:ext cx="3684752" cy="1578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4000" b="1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FURNISHINGS</a:t>
            </a: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3150C2-1FC5-8CC5-8D61-07891AE1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7" y="3111463"/>
            <a:ext cx="4870577" cy="2785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1B4474-7879-7F18-3AAD-CBDFA18F6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371" y="1619975"/>
            <a:ext cx="5724451" cy="35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481AC7-FF3D-49FB-8374-9BA249FC0945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F7844-D4C0-4C5C-88B3-9E75D4E4218E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1B01-B839-E542-84E7-4033080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64B8512-D5DB-6048-8CDB-CBBF33A0584C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COMPLETE STREET PHASE 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7395A4-0D55-4CB5-9334-7A979CAE25FA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801BEAB2-1A53-472D-8AC6-93E5E5C9BB99}"/>
              </a:ext>
            </a:extLst>
          </p:cNvPr>
          <p:cNvSpPr txBox="1">
            <a:spLocks/>
          </p:cNvSpPr>
          <p:nvPr/>
        </p:nvSpPr>
        <p:spPr>
          <a:xfrm>
            <a:off x="1043623" y="2056930"/>
            <a:ext cx="8012145" cy="362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ITEMS:</a:t>
            </a:r>
          </a:p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Update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Amendments to CIP Ordinance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1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772CE-0850-D770-299E-2FCB8ED97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AD9B4-5221-4EA6-4433-15019120701E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8C668-11DA-6E1C-D427-323EA2578937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ADD91-4575-7264-6221-276DEBF6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A46B502-E9BB-7FF3-CFD8-85C3FDD09C03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CONSTRUCTION/BETTERMENTS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F1DE70-E966-3810-958E-E02879D88698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4D8861-8839-E0F9-7721-380E7DFF752D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6FF1D86-7FE6-3827-CF43-C0DF3BE230A7}"/>
              </a:ext>
            </a:extLst>
          </p:cNvPr>
          <p:cNvSpPr txBox="1">
            <a:spLocks/>
          </p:cNvSpPr>
          <p:nvPr/>
        </p:nvSpPr>
        <p:spPr>
          <a:xfrm>
            <a:off x="606261" y="1651329"/>
            <a:ext cx="11394118" cy="3611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STREETLIGHTS				=	$650,000.00</a:t>
            </a: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FURNISHINGS	 				=	  $60,000.00</a:t>
            </a: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 RELOCATION				=	$220,000.00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ADDITIONAL FUND REQUEST		=	$930,000.00	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7C75E1-E6BE-26E8-1459-390DDA77BC34}"/>
              </a:ext>
            </a:extLst>
          </p:cNvPr>
          <p:cNvSpPr txBox="1">
            <a:spLocks/>
          </p:cNvSpPr>
          <p:nvPr/>
        </p:nvSpPr>
        <p:spPr>
          <a:xfrm>
            <a:off x="545708" y="5440699"/>
            <a:ext cx="11394118" cy="631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NOTE:  Tariffs (Electronic Drivers and LED Diodes)</a:t>
            </a: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7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88DD-17AD-314E-6F7F-D25ED2EA7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D3207-3FEE-B8C2-71E3-E12CFD70A03B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632B8-C4E1-5D4E-4637-E97E17B56859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DEA47-C972-B8F9-95EA-B17BAA7F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C864055-5A18-6082-CE86-9043F7CD835D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CONSTRUCTION/BETTERMENTS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623C26-81AA-460A-845B-4625F78276DF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ADAE5E-DAF4-49CD-5C60-4CBA437CC725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F801E51-1A85-06F6-BE0D-E88EA7357C71}"/>
              </a:ext>
            </a:extLst>
          </p:cNvPr>
          <p:cNvSpPr txBox="1">
            <a:spLocks/>
          </p:cNvSpPr>
          <p:nvPr/>
        </p:nvSpPr>
        <p:spPr>
          <a:xfrm>
            <a:off x="1624935" y="2714636"/>
            <a:ext cx="8682118" cy="158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Additional Utility Work (beyond Project limits)	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5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BE1A-4EFA-F0C6-492D-844A8D419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6B2B5-A7B2-F358-E4DC-48E311FE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7" y="458363"/>
            <a:ext cx="11077074" cy="60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481AC7-FF3D-49FB-8374-9BA249FC0945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1B01-B839-E542-84E7-4033080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64B8512-D5DB-6048-8CDB-CBBF33A0584C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334348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AMENDMENT TO ORDINANCE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7395A4-0D55-4CB5-9334-7A979CAE25FA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8B9633-A99A-2DAB-48A9-7F6BC0839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61731"/>
              </p:ext>
            </p:extLst>
          </p:nvPr>
        </p:nvGraphicFramePr>
        <p:xfrm>
          <a:off x="533993" y="1916469"/>
          <a:ext cx="10671418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2028">
                  <a:extLst>
                    <a:ext uri="{9D8B030D-6E8A-4147-A177-3AD203B41FA5}">
                      <a16:colId xmlns:a16="http://schemas.microsoft.com/office/drawing/2014/main" val="1816228179"/>
                    </a:ext>
                  </a:extLst>
                </a:gridCol>
                <a:gridCol w="4339390">
                  <a:extLst>
                    <a:ext uri="{9D8B030D-6E8A-4147-A177-3AD203B41FA5}">
                      <a16:colId xmlns:a16="http://schemas.microsoft.com/office/drawing/2014/main" val="2043645602"/>
                    </a:ext>
                  </a:extLst>
                </a:gridCol>
              </a:tblGrid>
              <a:tr h="32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ITEM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GRANT BREAKDOWN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8288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503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DESIGN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$66,919.00*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727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R/W ACQUISITION ONGOING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74505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$903,081.00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3062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STREETSCAPE AMENITIES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$930,000.00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4446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84563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87846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TOTALS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$2,000,000.00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31294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EFA15A5E-E64B-266F-EF22-F720D28CF552}"/>
              </a:ext>
            </a:extLst>
          </p:cNvPr>
          <p:cNvSpPr txBox="1">
            <a:spLocks/>
          </p:cNvSpPr>
          <p:nvPr/>
        </p:nvSpPr>
        <p:spPr>
          <a:xfrm>
            <a:off x="481541" y="6153134"/>
            <a:ext cx="10334348" cy="488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*NOTE:  ARBITRARY NUMBER VALUE</a:t>
            </a:r>
          </a:p>
        </p:txBody>
      </p:sp>
    </p:spTree>
    <p:extLst>
      <p:ext uri="{BB962C8B-B14F-4D97-AF65-F5344CB8AC3E}">
        <p14:creationId xmlns:p14="http://schemas.microsoft.com/office/powerpoint/2010/main" val="313350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DA96-C0C3-5A4B-DD73-ED863171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675E3-76C2-B127-50BC-C2A478E504D4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1AA5A-5031-C8C8-245F-E59F2F03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B2D53D4-9A11-4381-855D-5E96E90A0CDA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334348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AMENDED ORDINANCE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99FCC1D-AE7B-4D0A-9A58-150A7817EF8D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B46989-0D9A-739B-DAAD-F610794B99E1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D32D778-0D22-ADC2-D6C0-B92D97050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28322"/>
              </p:ext>
            </p:extLst>
          </p:nvPr>
        </p:nvGraphicFramePr>
        <p:xfrm>
          <a:off x="252174" y="1764031"/>
          <a:ext cx="1159492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4815">
                  <a:extLst>
                    <a:ext uri="{9D8B030D-6E8A-4147-A177-3AD203B41FA5}">
                      <a16:colId xmlns:a16="http://schemas.microsoft.com/office/drawing/2014/main" val="1816228179"/>
                    </a:ext>
                  </a:extLst>
                </a:gridCol>
                <a:gridCol w="2638927">
                  <a:extLst>
                    <a:ext uri="{9D8B030D-6E8A-4147-A177-3AD203B41FA5}">
                      <a16:colId xmlns:a16="http://schemas.microsoft.com/office/drawing/2014/main" val="2043645602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val="514808953"/>
                    </a:ext>
                  </a:extLst>
                </a:gridCol>
                <a:gridCol w="2470483">
                  <a:extLst>
                    <a:ext uri="{9D8B030D-6E8A-4147-A177-3AD203B41FA5}">
                      <a16:colId xmlns:a16="http://schemas.microsoft.com/office/drawing/2014/main" val="3029543149"/>
                    </a:ext>
                  </a:extLst>
                </a:gridCol>
              </a:tblGrid>
              <a:tr h="32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ITEM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PREVIOUS  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$2.0 MIL BREAKDOWN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NEW          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8288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503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$983,081.00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$66,919.00*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$1,050,000.00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727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RIGHT OF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$2,500,000.00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$2,600,000.00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74505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$13,572,281.00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$903,081.00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$14,475,362.00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3062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STREETSCAPE AMENITIES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$50,000.00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$930,000.00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$980,000.00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4446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87846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TOTALS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$17,105,362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$19,105,362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31294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6A9DDCF7-2F83-B1CC-CAA6-3D77DBFF43BB}"/>
              </a:ext>
            </a:extLst>
          </p:cNvPr>
          <p:cNvSpPr txBox="1">
            <a:spLocks/>
          </p:cNvSpPr>
          <p:nvPr/>
        </p:nvSpPr>
        <p:spPr>
          <a:xfrm>
            <a:off x="481541" y="6153134"/>
            <a:ext cx="10334348" cy="488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**NOTE:  ARBITRARY NUMBER VALUE</a:t>
            </a:r>
          </a:p>
        </p:txBody>
      </p:sp>
    </p:spTree>
    <p:extLst>
      <p:ext uri="{BB962C8B-B14F-4D97-AF65-F5344CB8AC3E}">
        <p14:creationId xmlns:p14="http://schemas.microsoft.com/office/powerpoint/2010/main" val="401422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481AC7-FF3D-49FB-8374-9BA249FC0945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F7844-D4C0-4C5C-88B3-9E75D4E4218E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1B01-B839-E542-84E7-4033080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64B8512-D5DB-6048-8CDB-CBBF33A0584C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Budget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7395A4-0D55-4CB5-9334-7A979CAE25FA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09E515-A6EC-B85D-ABB5-316089F31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56656"/>
              </p:ext>
            </p:extLst>
          </p:nvPr>
        </p:nvGraphicFramePr>
        <p:xfrm>
          <a:off x="497306" y="1420179"/>
          <a:ext cx="9745578" cy="4704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189620">
                  <a:extLst>
                    <a:ext uri="{9D8B030D-6E8A-4147-A177-3AD203B41FA5}">
                      <a16:colId xmlns:a16="http://schemas.microsoft.com/office/drawing/2014/main" val="3363773159"/>
                    </a:ext>
                  </a:extLst>
                </a:gridCol>
                <a:gridCol w="1307432">
                  <a:extLst>
                    <a:ext uri="{9D8B030D-6E8A-4147-A177-3AD203B41FA5}">
                      <a16:colId xmlns:a16="http://schemas.microsoft.com/office/drawing/2014/main" val="2893540728"/>
                    </a:ext>
                  </a:extLst>
                </a:gridCol>
                <a:gridCol w="3248526">
                  <a:extLst>
                    <a:ext uri="{9D8B030D-6E8A-4147-A177-3AD203B41FA5}">
                      <a16:colId xmlns:a16="http://schemas.microsoft.com/office/drawing/2014/main" val="1476110326"/>
                    </a:ext>
                  </a:extLst>
                </a:gridCol>
              </a:tblGrid>
              <a:tr h="470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FUNDING SOURCES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FUNDING AMOUNTS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333240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ATRIUM CONTRIBUTION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$1,174,000.00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603281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TOWN CENTER CONTRIBUTION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$1,350,000.00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525975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2021 STREET BOND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$1,142,000.00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44303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GENERAL FUND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$438,385.00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445396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CRTPO FUNDING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$7,950,977.00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469043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NC DEPT. OF COMMERCE GRANT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$50,000.00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78996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NC SCIF GRANT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$7,000,000.00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469199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162109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TOTAL: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$19,105,362.00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7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62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481AC7-FF3D-49FB-8374-9BA249FC0945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F7844-D4C0-4C5C-88B3-9E75D4E4218E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1B01-B839-E542-84E7-4033080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64B8512-D5DB-6048-8CDB-CBBF33A0584C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Complete Street Update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7395A4-0D55-4CB5-9334-7A979CAE25FA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54C3AA8-134F-4557-BC6D-CA1E4E27FD52}"/>
              </a:ext>
            </a:extLst>
          </p:cNvPr>
          <p:cNvSpPr txBox="1">
            <a:spLocks/>
          </p:cNvSpPr>
          <p:nvPr/>
        </p:nvSpPr>
        <p:spPr>
          <a:xfrm>
            <a:off x="233330" y="3296226"/>
            <a:ext cx="11706496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13303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C1EE-C271-7914-080C-164E5DFA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E37363-0C20-7B62-F457-15877B72CA46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70971-81D7-4A67-58CE-B8A12BE4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597BF44-867D-9F84-E134-89DBD31F7160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334348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FEDERAL FUNDS BREAKDOWN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7EE0A-70B1-EDA5-189B-95A74B6659B9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AA2FDC-C8A3-8B10-9067-8B5D5932FE9C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D3D6422-098A-1B9D-F993-2B56D99D5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57090"/>
              </p:ext>
            </p:extLst>
          </p:nvPr>
        </p:nvGraphicFramePr>
        <p:xfrm>
          <a:off x="252174" y="2196735"/>
          <a:ext cx="1159492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4815">
                  <a:extLst>
                    <a:ext uri="{9D8B030D-6E8A-4147-A177-3AD203B41FA5}">
                      <a16:colId xmlns:a16="http://schemas.microsoft.com/office/drawing/2014/main" val="1816228179"/>
                    </a:ext>
                  </a:extLst>
                </a:gridCol>
                <a:gridCol w="2638927">
                  <a:extLst>
                    <a:ext uri="{9D8B030D-6E8A-4147-A177-3AD203B41FA5}">
                      <a16:colId xmlns:a16="http://schemas.microsoft.com/office/drawing/2014/main" val="2043645602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val="514808953"/>
                    </a:ext>
                  </a:extLst>
                </a:gridCol>
                <a:gridCol w="2470483">
                  <a:extLst>
                    <a:ext uri="{9D8B030D-6E8A-4147-A177-3AD203B41FA5}">
                      <a16:colId xmlns:a16="http://schemas.microsoft.com/office/drawing/2014/main" val="3029543149"/>
                    </a:ext>
                  </a:extLst>
                </a:gridCol>
              </a:tblGrid>
              <a:tr h="32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ITEM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PREVIOUS AWARDED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NEWLY    AWARDED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TOTAL AVAILABLE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8288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503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RIGHT OF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$1,509,000.00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$330,400.00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$1,839,400.00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74505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$5,739,000.00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$1,321,600.00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$7,060,600.00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3062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87846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TOTALS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$7,248,000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$1,652,000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$8,900,000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31294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76287FA0-7779-272D-61D7-6211BE89F2C2}"/>
              </a:ext>
            </a:extLst>
          </p:cNvPr>
          <p:cNvSpPr txBox="1">
            <a:spLocks/>
          </p:cNvSpPr>
          <p:nvPr/>
        </p:nvSpPr>
        <p:spPr>
          <a:xfrm>
            <a:off x="481541" y="6153134"/>
            <a:ext cx="10334348" cy="488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**IMPORTANT** - ADDITIONAL AGENCY LIABILITY = $723,000.00</a:t>
            </a:r>
          </a:p>
        </p:txBody>
      </p:sp>
    </p:spTree>
    <p:extLst>
      <p:ext uri="{BB962C8B-B14F-4D97-AF65-F5344CB8AC3E}">
        <p14:creationId xmlns:p14="http://schemas.microsoft.com/office/powerpoint/2010/main" val="1001927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494FB-A60D-C746-1450-60EF7005E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44ECD-2E26-5A88-1FBC-05857AAE61CA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4762E-2B71-74DA-4D19-1AAB1E3AC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63F1CD4-BC63-6770-E6C6-81F4C5D47A07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334348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ACTIVITIES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F588FB-C92E-4855-647F-90707D5CE3A4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8E2356-C48B-D171-354F-6B17598C4767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BE031E-54CC-4C5F-FA2F-0001AB9CF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63864"/>
              </p:ext>
            </p:extLst>
          </p:nvPr>
        </p:nvGraphicFramePr>
        <p:xfrm>
          <a:off x="533993" y="1916469"/>
          <a:ext cx="10671418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2028">
                  <a:extLst>
                    <a:ext uri="{9D8B030D-6E8A-4147-A177-3AD203B41FA5}">
                      <a16:colId xmlns:a16="http://schemas.microsoft.com/office/drawing/2014/main" val="1816228179"/>
                    </a:ext>
                  </a:extLst>
                </a:gridCol>
                <a:gridCol w="4339390">
                  <a:extLst>
                    <a:ext uri="{9D8B030D-6E8A-4147-A177-3AD203B41FA5}">
                      <a16:colId xmlns:a16="http://schemas.microsoft.com/office/drawing/2014/main" val="2043645602"/>
                    </a:ext>
                  </a:extLst>
                </a:gridCol>
              </a:tblGrid>
              <a:tr h="32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9242F"/>
                          </a:solidFill>
                        </a:rPr>
                        <a:t>ITEM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8288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503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ROADWAY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727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TRAFFIC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74505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WATER AND SEWER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30622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TRAFFIC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44467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4</a:t>
                      </a:r>
                      <a:r>
                        <a:rPr lang="en-US" sz="2400" baseline="30000" dirty="0">
                          <a:solidFill>
                            <a:srgbClr val="79242F"/>
                          </a:solidFill>
                        </a:rPr>
                        <a:t>TH</a:t>
                      </a:r>
                      <a:r>
                        <a:rPr lang="en-US" sz="2400" dirty="0">
                          <a:solidFill>
                            <a:srgbClr val="79242F"/>
                          </a:solidFill>
                        </a:rPr>
                        <a:t> LEG OF ROUNDABOUT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84563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87846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924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3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3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5509-88A6-AD9A-AA45-5ABD688D1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5E12C6-F659-C3E8-C656-F76D415B1B9F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571E3B-D1F5-2DD0-2C7A-856276CF6571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DCF18-5D0B-240C-AAB7-739B04B4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F011B19-D2FE-F8F1-3CD5-D0E9F1A9E27A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UPDATE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DF1E54-3255-436D-7166-FC91CBE14AD9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1DEF40-402C-35D0-5233-9EBF83269CB9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003B585E-AD94-E0D7-75CA-2EAA352F8776}"/>
              </a:ext>
            </a:extLst>
          </p:cNvPr>
          <p:cNvSpPr txBox="1">
            <a:spLocks/>
          </p:cNvSpPr>
          <p:nvPr/>
        </p:nvSpPr>
        <p:spPr>
          <a:xfrm>
            <a:off x="385896" y="1673926"/>
            <a:ext cx="11244630" cy="438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CURRENT ACTIVITIES:</a:t>
            </a:r>
          </a:p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NCDOT Submittals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Water and Sewer Plans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Utility Coordination w/ Third-Party Providers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C77AB-9E82-51EA-CB81-A2215386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CFE13E-90B0-BF1E-F51B-7B20564B7E74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FE1C8C-4B9C-7294-7B1C-14E4901A29D6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7F325-408D-7D71-D1DA-E64BA066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FBF2196-B279-D836-7E2D-894C4B79D1AE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NCDOT SUBMITTALS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07198F-A696-EE61-7695-9DECF069425C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E015CE-97EB-2DD2-38CA-A517424A8831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B1F78B51-CE8C-393B-D81D-031F7487BE09}"/>
              </a:ext>
            </a:extLst>
          </p:cNvPr>
          <p:cNvSpPr txBox="1">
            <a:spLocks/>
          </p:cNvSpPr>
          <p:nvPr/>
        </p:nvSpPr>
        <p:spPr>
          <a:xfrm>
            <a:off x="545708" y="1565697"/>
            <a:ext cx="10483239" cy="441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R/W Certification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R/W Reimbursement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 Authorization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817ED-0224-B06F-C706-E30BF1ACA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EF2C-1AEA-1C23-A7F8-962BFE9D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7BF16-0033-7EF2-E658-85A9AF63B18C}"/>
              </a:ext>
            </a:extLst>
          </p:cNvPr>
          <p:cNvSpPr/>
          <p:nvPr/>
        </p:nvSpPr>
        <p:spPr>
          <a:xfrm>
            <a:off x="0" y="0"/>
            <a:ext cx="12192000" cy="1349298"/>
          </a:xfrm>
          <a:prstGeom prst="rect">
            <a:avLst/>
          </a:prstGeom>
          <a:solidFill>
            <a:srgbClr val="0239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4067C0-A9C7-EBB8-4FA2-BB175717DCA6}"/>
              </a:ext>
            </a:extLst>
          </p:cNvPr>
          <p:cNvSpPr/>
          <p:nvPr/>
        </p:nvSpPr>
        <p:spPr>
          <a:xfrm>
            <a:off x="0" y="6226807"/>
            <a:ext cx="12192000" cy="631193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78465-2544-75FC-5ACB-4D8DB23C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43895" y="124235"/>
            <a:ext cx="1056484" cy="11276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1CEF516-18B6-33F4-4D43-2E57430DCD81}"/>
              </a:ext>
            </a:extLst>
          </p:cNvPr>
          <p:cNvSpPr txBox="1">
            <a:spLocks/>
          </p:cNvSpPr>
          <p:nvPr/>
        </p:nvSpPr>
        <p:spPr>
          <a:xfrm>
            <a:off x="305077" y="270678"/>
            <a:ext cx="10447197" cy="8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WATER AND SEWER PLANS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2689A8B-8916-3AFA-BD82-69FCF3FD5EC0}"/>
              </a:ext>
            </a:extLst>
          </p:cNvPr>
          <p:cNvSpPr txBox="1">
            <a:spLocks/>
          </p:cNvSpPr>
          <p:nvPr/>
        </p:nvSpPr>
        <p:spPr>
          <a:xfrm>
            <a:off x="9947963" y="6397029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2117B5-7EF4-500D-F328-9A3060F003FD}"/>
              </a:ext>
            </a:extLst>
          </p:cNvPr>
          <p:cNvCxnSpPr>
            <a:cxnSpLocks/>
          </p:cNvCxnSpPr>
          <p:nvPr/>
        </p:nvCxnSpPr>
        <p:spPr>
          <a:xfrm>
            <a:off x="0" y="1349298"/>
            <a:ext cx="12192000" cy="0"/>
          </a:xfrm>
          <a:prstGeom prst="line">
            <a:avLst/>
          </a:prstGeom>
          <a:ln w="25400">
            <a:solidFill>
              <a:srgbClr val="023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8FF60108-FF63-088F-AB47-6635D79CA653}"/>
              </a:ext>
            </a:extLst>
          </p:cNvPr>
          <p:cNvSpPr txBox="1">
            <a:spLocks/>
          </p:cNvSpPr>
          <p:nvPr/>
        </p:nvSpPr>
        <p:spPr>
          <a:xfrm>
            <a:off x="545708" y="1565697"/>
            <a:ext cx="10483239" cy="441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u="sng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County finished final review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 minor comments</a:t>
            </a:r>
          </a:p>
          <a:p>
            <a:pPr marL="514350" indent="-514350" algn="l">
              <a:buAutoNum type="arabicParenR"/>
            </a:pPr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en-US" sz="3200" dirty="0">
                <a:solidFill>
                  <a:srgbClr val="7924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Submit to NCDOT</a:t>
            </a:r>
          </a:p>
          <a:p>
            <a:pPr algn="l"/>
            <a:endParaRPr lang="en-US" sz="32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rgbClr val="7924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0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0FFC-56E8-6D7B-EC21-97A38845C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D764C-2D95-FDCE-3AFB-616664F1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2" y="0"/>
            <a:ext cx="1180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6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A635-52C8-E347-0C9F-44BC166D7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48DF1-F95B-3CA0-D901-63104C3B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0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9E87-1142-F087-A24B-705D5428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63D29-1373-E1CB-24CF-29D3071E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21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85e0cc-6ac1-4eb6-9b7e-498c4b9003a4">UJKE7QXJZTS4-1643802886-345612</_dlc_DocId>
    <_dlc_DocIdUrl xmlns="3685e0cc-6ac1-4eb6-9b7e-498c4b9003a4">
      <Url>https://cnwtoit.sharepoint.com/sites/dss1/_layouts/15/DocIdRedir.aspx?ID=UJKE7QXJZTS4-1643802886-345612</Url>
      <Description>UJKE7QXJZTS4-1643802886-345612</Description>
    </_dlc_DocIdUrl>
    <lcf76f155ced4ddcb4097134ff3c332f xmlns="fe8ce01c-ab50-45f6-899c-8b2f23b23535">
      <Terms xmlns="http://schemas.microsoft.com/office/infopath/2007/PartnerControls"/>
    </lcf76f155ced4ddcb4097134ff3c332f>
    <TaxCatchAll xmlns="3685e0cc-6ac1-4eb6-9b7e-498c4b9003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10ED753AE6654EBA489199FCD1B4B9" ma:contentTypeVersion="18" ma:contentTypeDescription="Create a new document." ma:contentTypeScope="" ma:versionID="c201132a1cacb8b5c5b9586647af24a0">
  <xsd:schema xmlns:xsd="http://www.w3.org/2001/XMLSchema" xmlns:xs="http://www.w3.org/2001/XMLSchema" xmlns:p="http://schemas.microsoft.com/office/2006/metadata/properties" xmlns:ns2="3685e0cc-6ac1-4eb6-9b7e-498c4b9003a4" xmlns:ns3="fe8ce01c-ab50-45f6-899c-8b2f23b23535" targetNamespace="http://schemas.microsoft.com/office/2006/metadata/properties" ma:root="true" ma:fieldsID="c0da0ea09b756daf783c9c5d3dddaa69" ns2:_="" ns3:_="">
    <xsd:import namespace="3685e0cc-6ac1-4eb6-9b7e-498c4b9003a4"/>
    <xsd:import namespace="fe8ce01c-ab50-45f6-899c-8b2f23b2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5e0cc-6ac1-4eb6-9b7e-498c4b9003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0c1160f-ed11-4cae-83b8-1c27dcfaed91}" ma:internalName="TaxCatchAll" ma:showField="CatchAllData" ma:web="3685e0cc-6ac1-4eb6-9b7e-498c4b900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ce01c-ab50-45f6-899c-8b2f23b235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b3fca85-9186-41f6-b3e8-9f96273e10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A08BC0-D4EA-437A-943A-C2A94EBA1A7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94d4ff3c-ee59-49e1-9a2f-443b9a695fe3"/>
    <ds:schemaRef ds:uri="3685e0cc-6ac1-4eb6-9b7e-498c4b9003a4"/>
  </ds:schemaRefs>
</ds:datastoreItem>
</file>

<file path=customXml/itemProps2.xml><?xml version="1.0" encoding="utf-8"?>
<ds:datastoreItem xmlns:ds="http://schemas.openxmlformats.org/officeDocument/2006/customXml" ds:itemID="{19FC3A6B-40EA-44C5-B802-308EC4095DDF}"/>
</file>

<file path=customXml/itemProps3.xml><?xml version="1.0" encoding="utf-8"?>
<ds:datastoreItem xmlns:ds="http://schemas.openxmlformats.org/officeDocument/2006/customXml" ds:itemID="{ACA572C6-4169-4177-9E93-33667CEAFBB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365F7C6-D0F0-4477-AFCB-D602AE68D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8727</TotalTime>
  <Words>708</Words>
  <Application>Microsoft Office PowerPoint</Application>
  <PresentationFormat>Widescreen</PresentationFormat>
  <Paragraphs>247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Hardesty, Jason B</dc:creator>
  <cp:lastModifiedBy>Todd Huntsinger</cp:lastModifiedBy>
  <cp:revision>128</cp:revision>
  <cp:lastPrinted>2024-01-23T23:34:39Z</cp:lastPrinted>
  <dcterms:created xsi:type="dcterms:W3CDTF">2019-06-26T17:15:42Z</dcterms:created>
  <dcterms:modified xsi:type="dcterms:W3CDTF">2025-06-12T22:20:51Z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0x0101008A10ED753AE6654EBA489199FCD1B4B9</vt:lpwstr>
  </property>
  <property fmtid="{D5CDD505-2E9C-101B-9397-08002B2CF9AE}" pid="3" name="_dlc_DocIdItemGuid">
    <vt:lpwstr>65b2d32d-dab8-4ebd-b9ad-026e29824d88</vt:lpwstr>
  </property>
</Properties>
</file>